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B88"/>
    <a:srgbClr val="1599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0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418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466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822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174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451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74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761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04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8104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121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612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8A10-4FBF-4B90-B0DD-573BC1C056E2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7845-F779-44C8-B397-E499995B81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89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rete.provincia.venezia.it\fileserver\provincia\Centro%20Servizi\Applicazioni\SECAP\mirano.m2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11BBF61-F670-4055-A23E-CB6340822992}"/>
              </a:ext>
            </a:extLst>
          </p:cNvPr>
          <p:cNvSpPr/>
          <p:nvPr/>
        </p:nvSpPr>
        <p:spPr>
          <a:xfrm>
            <a:off x="0" y="1639943"/>
            <a:ext cx="9144000" cy="5218057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728133" y="2286000"/>
            <a:ext cx="7586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CASA DELL’ENERGIA</a:t>
            </a:r>
          </a:p>
          <a:p>
            <a:pPr algn="ctr"/>
            <a:r>
              <a:rPr lang="it-IT" sz="5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activity</a:t>
            </a:r>
            <a:r>
              <a:rPr lang="it-IT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it-IT" sz="5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carried</a:t>
            </a:r>
            <a:r>
              <a:rPr lang="it-IT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out </a:t>
            </a:r>
            <a:r>
              <a:rPr lang="it-IT" sz="5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by</a:t>
            </a:r>
            <a:r>
              <a:rPr lang="it-IT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the </a:t>
            </a:r>
            <a:r>
              <a:rPr lang="it-IT" sz="5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Metropolitan</a:t>
            </a:r>
            <a:r>
              <a:rPr lang="it-IT" sz="5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City of Venice</a:t>
            </a:r>
            <a:endParaRPr lang="it-IT" sz="5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0A43C30-2CC9-44E6-931A-FD5927F02FE2}"/>
              </a:ext>
            </a:extLst>
          </p:cNvPr>
          <p:cNvSpPr txBox="1"/>
          <p:nvPr/>
        </p:nvSpPr>
        <p:spPr>
          <a:xfrm>
            <a:off x="0" y="6084402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 descr="C:\Users\ict02\Desktop\SECAP\BANNER LOGHI PARTNER.png">
            <a:extLst>
              <a:ext uri="{FF2B5EF4-FFF2-40B4-BE49-F238E27FC236}">
                <a16:creationId xmlns:a16="http://schemas.microsoft.com/office/drawing/2014/main" xmlns="" id="{D3C659B8-823A-4A50-8782-4DFBCE87F07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931"/>
          <a:stretch/>
        </p:blipFill>
        <p:spPr bwMode="auto">
          <a:xfrm>
            <a:off x="384629" y="6073938"/>
            <a:ext cx="4187371" cy="51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C:\Users\ict02\Desktop\SECAP\BANNER LOGHI PARTNER.png">
            <a:extLst>
              <a:ext uri="{FF2B5EF4-FFF2-40B4-BE49-F238E27FC236}">
                <a16:creationId xmlns:a16="http://schemas.microsoft.com/office/drawing/2014/main" xmlns="" id="{9AF7693A-5356-4774-905A-B21C79189AF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931"/>
          <a:stretch/>
        </p:blipFill>
        <p:spPr bwMode="auto">
          <a:xfrm>
            <a:off x="4648715" y="6120195"/>
            <a:ext cx="4187371" cy="515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55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719667" y="2556931"/>
            <a:ext cx="7907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203B88"/>
                </a:solidFill>
                <a:latin typeface="Trebuchet MS" panose="020B0603020202020204" pitchFamily="34" charset="0"/>
              </a:rPr>
              <a:t>We</a:t>
            </a:r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 are </a:t>
            </a:r>
            <a:r>
              <a:rPr lang="it-IT" sz="3200" b="1" dirty="0" err="1" smtClean="0">
                <a:solidFill>
                  <a:srgbClr val="203B88"/>
                </a:solidFill>
                <a:latin typeface="Trebuchet MS" panose="020B0603020202020204" pitchFamily="34" charset="0"/>
              </a:rPr>
              <a:t>waiting</a:t>
            </a:r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3200" b="1" dirty="0" err="1" smtClean="0">
                <a:solidFill>
                  <a:srgbClr val="203B88"/>
                </a:solidFill>
                <a:latin typeface="Trebuchet MS" panose="020B0603020202020204" pitchFamily="34" charset="0"/>
              </a:rPr>
              <a:t>for</a:t>
            </a:r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3200" b="1" dirty="0" err="1" smtClean="0">
                <a:solidFill>
                  <a:srgbClr val="203B88"/>
                </a:solidFill>
                <a:latin typeface="Trebuchet MS" panose="020B0603020202020204" pitchFamily="34" charset="0"/>
              </a:rPr>
              <a:t>you</a:t>
            </a:r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 at the </a:t>
            </a:r>
            <a:r>
              <a:rPr lang="it-IT" sz="3200" b="1" dirty="0" err="1" smtClean="0">
                <a:solidFill>
                  <a:srgbClr val="203B88"/>
                </a:solidFill>
                <a:latin typeface="Trebuchet MS" panose="020B0603020202020204" pitchFamily="34" charset="0"/>
              </a:rPr>
              <a:t>inauguration</a:t>
            </a:r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 !!!</a:t>
            </a:r>
          </a:p>
          <a:p>
            <a:pPr algn="ctr"/>
            <a:endParaRPr lang="it-IT" sz="3200" b="1" dirty="0" smtClean="0">
              <a:solidFill>
                <a:srgbClr val="203B88"/>
              </a:solidFill>
              <a:latin typeface="Trebuchet MS" panose="020B0603020202020204" pitchFamily="34" charset="0"/>
            </a:endParaRPr>
          </a:p>
          <a:p>
            <a:pPr algn="ctr"/>
            <a:endParaRPr lang="it-IT" sz="3200" b="1" dirty="0" smtClean="0">
              <a:solidFill>
                <a:srgbClr val="203B8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The </a:t>
            </a:r>
            <a:r>
              <a:rPr lang="en-US" sz="1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date will be </a:t>
            </a:r>
            <a:r>
              <a:rPr lang="en-US" sz="1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announced </a:t>
            </a:r>
            <a:r>
              <a:rPr lang="en-US" sz="1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through our social channels</a:t>
            </a:r>
            <a:endParaRPr lang="it-IT" sz="1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Immagine 13" descr="W:\logo_temporaneo_CM\logo temporaneo CM\colori\logo temporane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1" y="1663700"/>
            <a:ext cx="9144000" cy="5222292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723898" y="1884740"/>
            <a:ext cx="7696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  <a:latin typeface="Trebuchet MS" panose="020B0603020202020204" pitchFamily="34" charset="0"/>
              </a:rPr>
              <a:t>Grazie per </a:t>
            </a:r>
            <a:r>
              <a:rPr lang="it-IT" sz="4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l’attenzione</a:t>
            </a:r>
            <a:r>
              <a:rPr lang="it-IT" sz="4800" dirty="0">
                <a:solidFill>
                  <a:schemeClr val="bg1"/>
                </a:solidFill>
                <a:latin typeface="Trebuchet MS" panose="020B0603020202020204" pitchFamily="34" charset="0"/>
              </a:rPr>
              <a:t>! </a:t>
            </a:r>
          </a:p>
          <a:p>
            <a:pPr algn="ctr"/>
            <a:r>
              <a:rPr lang="it-IT" sz="4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Hvala</a:t>
            </a:r>
            <a:r>
              <a:rPr lang="it-IT" sz="4800" dirty="0">
                <a:solidFill>
                  <a:schemeClr val="bg1"/>
                </a:solidFill>
                <a:latin typeface="Trebuchet MS" panose="020B0603020202020204" pitchFamily="34" charset="0"/>
              </a:rPr>
              <a:t> za </a:t>
            </a:r>
            <a:r>
              <a:rPr lang="it-IT" sz="4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pozornost</a:t>
            </a:r>
            <a:r>
              <a:rPr lang="it-IT" sz="4800" dirty="0">
                <a:solidFill>
                  <a:schemeClr val="bg1"/>
                </a:solidFill>
                <a:latin typeface="Trebuchet MS" panose="020B0603020202020204" pitchFamily="34" charset="0"/>
              </a:rPr>
              <a:t>!</a:t>
            </a:r>
            <a:endParaRPr lang="it-IT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6ED5A56E-09EA-42E6-AC11-28D2913BE306}"/>
              </a:ext>
            </a:extLst>
          </p:cNvPr>
          <p:cNvSpPr txBox="1"/>
          <p:nvPr/>
        </p:nvSpPr>
        <p:spPr>
          <a:xfrm>
            <a:off x="279399" y="3885540"/>
            <a:ext cx="8610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smtClean="0">
                <a:solidFill>
                  <a:schemeClr val="bg1"/>
                </a:solidFill>
                <a:latin typeface="Trebuchet MS" panose="020B0603020202020204" pitchFamily="34" charset="0"/>
              </a:rPr>
              <a:t>CASA DELL’ENERGIA</a:t>
            </a:r>
          </a:p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it-IT" sz="32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www.ita </a:t>
            </a:r>
            <a:r>
              <a:rPr lang="it-IT" sz="3200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–</a:t>
            </a:r>
            <a:r>
              <a:rPr lang="it-IT" sz="3200" i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slo.eu</a:t>
            </a:r>
            <a:r>
              <a:rPr lang="it-IT" sz="3200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/</a:t>
            </a:r>
            <a:r>
              <a:rPr lang="it-IT" sz="3200" i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secap</a:t>
            </a:r>
            <a:endParaRPr lang="it-IT" sz="32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0A43C30-2CC9-44E6-931A-FD5927F02FE2}"/>
              </a:ext>
            </a:extLst>
          </p:cNvPr>
          <p:cNvSpPr txBox="1"/>
          <p:nvPr/>
        </p:nvSpPr>
        <p:spPr>
          <a:xfrm>
            <a:off x="0" y="6109802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Progetto finanziato nell’ambito del Programma di Cooperazione Interreg V-A Italia Slovenia 2014-2020, dal fondo Europeo di sviluppo regionale e dai fondi nazionali.</a:t>
            </a:r>
          </a:p>
          <a:p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Projekt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sofinanciran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v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okviru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Programa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Sodelovanja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Interreg V-A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Italija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Slovenija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2014-2020,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iz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sredstev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Evropski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sklada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za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regionalni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razvoj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in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nacionalnih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 </a:t>
            </a:r>
            <a:r>
              <a:rPr lang="it-IT" sz="1100" i="1" dirty="0" err="1">
                <a:solidFill>
                  <a:srgbClr val="203B88"/>
                </a:solidFill>
                <a:latin typeface="Trebuchet MS" panose="020B0603020202020204" pitchFamily="34" charset="0"/>
              </a:rPr>
              <a:t>sredstev</a:t>
            </a:r>
            <a:r>
              <a:rPr lang="it-IT" sz="1100" i="1" dirty="0">
                <a:solidFill>
                  <a:srgbClr val="203B88"/>
                </a:solidFill>
                <a:latin typeface="Trebuchet MS" panose="020B0603020202020204" pitchFamily="34" charset="0"/>
              </a:rPr>
              <a:t>.</a:t>
            </a:r>
            <a:endParaRPr lang="it-IT" sz="11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C6DD604-F38B-45D2-8C83-0FB7B3FAAB2D}"/>
              </a:ext>
            </a:extLst>
          </p:cNvPr>
          <p:cNvSpPr txBox="1"/>
          <p:nvPr/>
        </p:nvSpPr>
        <p:spPr>
          <a:xfrm>
            <a:off x="4956629" y="292100"/>
            <a:ext cx="394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9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338667" y="2786612"/>
            <a:ext cx="309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INTERVENTION AREA</a:t>
            </a:r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196" y="1548682"/>
            <a:ext cx="4994804" cy="38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Immagine 13" descr="W:\logo_temporaneo_CM\logo temporaneo CM\colori\logo temporaneo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338667" y="2786612"/>
            <a:ext cx="309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TEMPORARY BILLBOARD</a:t>
            </a:r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12746"/>
          <a:stretch>
            <a:fillRect/>
          </a:stretch>
        </p:blipFill>
        <p:spPr bwMode="auto">
          <a:xfrm>
            <a:off x="4969933" y="982132"/>
            <a:ext cx="2914530" cy="452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magine 13" descr="W:\logo_temporaneo_CM\logo temporaneo CM\colori\logo temporaneo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338667" y="2786612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BEFORE …</a:t>
            </a:r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933" y="889000"/>
            <a:ext cx="2643266" cy="264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596" y="1202796"/>
            <a:ext cx="252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62" y="3251729"/>
            <a:ext cx="252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W:\logo_temporaneo_CM\logo temporaneo CM\colori\logo temporaneo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338667" y="2786612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DURING …</a:t>
            </a:r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934" y="1049866"/>
            <a:ext cx="252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30" y="3598862"/>
            <a:ext cx="481826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8263" y="2413529"/>
            <a:ext cx="2581803" cy="258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W:\logo_temporaneo_CM\logo temporaneo CM\colori\logo temporaneo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338667" y="2786612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DURING …</a:t>
            </a:r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261" y="1608665"/>
            <a:ext cx="2533651" cy="337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262" y="864130"/>
            <a:ext cx="162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6863" y="1118129"/>
            <a:ext cx="162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730" y="3141663"/>
            <a:ext cx="189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W:\logo_temporaneo_CM\logo temporaneo CM\colori\logo temporaneo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660400" y="1914546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AFTER …</a:t>
            </a:r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99" y="2633133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662" y="3641197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730" y="940329"/>
            <a:ext cx="3679471" cy="275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W:\logo_temporaneo_CM\logo temporaneo CM\colori\logo temporaneo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660400" y="1914546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AFTER …</a:t>
            </a:r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334" y="1072034"/>
            <a:ext cx="2692399" cy="201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3596" y="3107797"/>
            <a:ext cx="336071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396" y="2717800"/>
            <a:ext cx="3603964" cy="270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W:\logo_temporaneo_CM\logo temporaneo CM\colori\logo temporaneo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F3DAA07-2863-40BB-8723-A1F846AD2FF0}"/>
              </a:ext>
            </a:extLst>
          </p:cNvPr>
          <p:cNvSpPr/>
          <p:nvPr/>
        </p:nvSpPr>
        <p:spPr>
          <a:xfrm>
            <a:off x="0" y="5863547"/>
            <a:ext cx="9144000" cy="122306"/>
          </a:xfrm>
          <a:prstGeom prst="rect">
            <a:avLst/>
          </a:prstGeom>
          <a:solidFill>
            <a:srgbClr val="159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12CDF61-DFB8-4A98-B729-23FFA7D1D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3698" r="19305" b="24073"/>
          <a:stretch/>
        </p:blipFill>
        <p:spPr>
          <a:xfrm>
            <a:off x="279399" y="292100"/>
            <a:ext cx="2049455" cy="102235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61939FF-CD07-49E5-A533-0785E36E8FE3}"/>
              </a:ext>
            </a:extLst>
          </p:cNvPr>
          <p:cNvSpPr txBox="1"/>
          <p:nvPr/>
        </p:nvSpPr>
        <p:spPr>
          <a:xfrm>
            <a:off x="2760134" y="2397146"/>
            <a:ext cx="309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b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31C7D83-DEA9-4E1B-B173-E534EFA4F4B8}"/>
              </a:ext>
            </a:extLst>
          </p:cNvPr>
          <p:cNvSpPr txBox="1"/>
          <p:nvPr/>
        </p:nvSpPr>
        <p:spPr>
          <a:xfrm>
            <a:off x="5562599" y="292100"/>
            <a:ext cx="333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203B88"/>
                </a:solidFill>
                <a:latin typeface="Trebuchet MS" panose="020B0603020202020204" pitchFamily="34" charset="0"/>
              </a:rPr>
              <a:t>SECAP</a:t>
            </a:r>
            <a:endParaRPr lang="it-IT" b="1" i="1" dirty="0">
              <a:solidFill>
                <a:srgbClr val="203B88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mirano.m2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78667" y="1837267"/>
            <a:ext cx="3815643" cy="2861732"/>
          </a:xfrm>
          <a:prstGeom prst="rect">
            <a:avLst/>
          </a:prstGeom>
        </p:spPr>
      </p:pic>
      <p:pic>
        <p:nvPicPr>
          <p:cNvPr id="20" name="Immagine 19" descr="W:\logo_temporaneo_CM\logo temporaneo CM\colori\logo temporaneo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1875" y="6146801"/>
            <a:ext cx="717325" cy="3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8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114</Words>
  <Application>Microsoft Office PowerPoint</Application>
  <PresentationFormat>Presentazione su schermo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Vianello</dc:creator>
  <cp:lastModifiedBy>luisa.girotto</cp:lastModifiedBy>
  <cp:revision>34</cp:revision>
  <dcterms:created xsi:type="dcterms:W3CDTF">2019-02-06T08:51:44Z</dcterms:created>
  <dcterms:modified xsi:type="dcterms:W3CDTF">2020-05-22T08:13:42Z</dcterms:modified>
</cp:coreProperties>
</file>